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73" r:id="rId3"/>
  </p:sldMasterIdLst>
  <p:notesMasterIdLst>
    <p:notesMasterId r:id="rId5"/>
  </p:notesMasterIdLst>
  <p:sldIdLst>
    <p:sldId id="722" r:id="rId4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ingLiU" pitchFamily="49" charset="-120"/>
        <a:cs typeface="+mn-cs"/>
      </a:defRPr>
    </a:lvl1pPr>
    <a:lvl2pPr marL="431800" indent="-2159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ingLiU" pitchFamily="49" charset="-120"/>
        <a:cs typeface="+mn-cs"/>
      </a:defRPr>
    </a:lvl2pPr>
    <a:lvl3pPr marL="647700" indent="-2159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ingLiU" pitchFamily="49" charset="-120"/>
        <a:cs typeface="+mn-cs"/>
      </a:defRPr>
    </a:lvl3pPr>
    <a:lvl4pPr marL="863600" indent="-2159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ingLiU" pitchFamily="49" charset="-120"/>
        <a:cs typeface="+mn-cs"/>
      </a:defRPr>
    </a:lvl4pPr>
    <a:lvl5pPr marL="1079500" indent="-2159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ingLiU" pitchFamily="49" charset="-120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ingLiU" pitchFamily="49" charset="-120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ingLiU" pitchFamily="49" charset="-120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ingLiU" pitchFamily="49" charset="-120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ingLiU" pitchFamily="49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CC"/>
    <a:srgbClr val="0099CC"/>
    <a:srgbClr val="FFFF99"/>
    <a:srgbClr val="FFFF00"/>
    <a:srgbClr val="000066"/>
    <a:srgbClr val="006600"/>
    <a:srgbClr val="FFFF66"/>
    <a:srgbClr val="FF99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71" autoAdjust="0"/>
    <p:restoredTop sz="96489" autoAdjust="0"/>
  </p:normalViewPr>
  <p:slideViewPr>
    <p:cSldViewPr>
      <p:cViewPr>
        <p:scale>
          <a:sx n="80" d="100"/>
          <a:sy n="80" d="100"/>
        </p:scale>
        <p:origin x="984" y="-77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713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71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FB1B2FB-CAF7-4D57-BE15-BDCB955CB33C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投影片圖像版面配置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03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TW" altLang="en-US"/>
              <a:t>後面穿插</a:t>
            </a:r>
            <a:r>
              <a:rPr lang="en-US" altLang="zh-TW"/>
              <a:t>3.4.5.</a:t>
            </a:r>
            <a:endParaRPr lang="en-US" altLang="en-US"/>
          </a:p>
        </p:txBody>
      </p:sp>
      <p:sp>
        <p:nvSpPr>
          <p:cNvPr id="100356" name="投影片編號版面配置區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AB8BEFE-78CE-4F1E-8115-682DA539A5AE}" type="slidenum">
              <a:rPr lang="zh-TW" altLang="en-GB" smtClean="0"/>
              <a:pPr/>
              <a:t>1</a:t>
            </a:fld>
            <a:endParaRPr lang="en-GB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1C5F-09BD-4219-A593-720E29F43F56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F0F6-CBE8-4994-9E57-672E6109C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25FE-3D3A-4F53-89D1-22FA3FB917F7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C3EEF-CE16-4AAD-8317-8CB63BE438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301625"/>
            <a:ext cx="6648450" cy="6454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59552-95D3-42B0-82A8-1DFC58FA453B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85054-E74C-49C1-A788-9A38EBE89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F4E05-52A0-43EA-82F8-A1DBE7DB9AFF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B687A-FEA8-4E4B-B132-E9C969990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39080-6917-4013-96FA-839B6E07BE28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CB89-91E9-4A1B-BBD0-8588DF4288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B2A13-836B-4476-A6D7-F3C59B245CB4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FA9DC-D6A2-4E3D-9AB9-173ED26A7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B727B-A622-4CAF-B3F0-11AD5001547E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4B642-0BB3-4F19-A43A-421ADFD06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C22D-CD28-48ED-ADA5-044E63D17192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C14D3-46E6-45AF-8C75-0941B13BE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9E56E-3533-411E-8397-3398CD837562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E26A0-8A53-4626-8865-A9D0B86FCD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39F82-73C7-4E65-92E2-7A043FF88408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5D64-C966-4E12-9F6A-B90CD78505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8BD12-F41C-4CDA-967C-E77F40243452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A69B2-EBB3-4612-9E35-C843044C13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A0767-8773-40C7-B9DD-8510502029B1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C9F04-C59F-4F8C-9CA3-A5E12CEC1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tIns="28224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A7D6-D509-4639-92E4-AB2E791712E7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AC6A4-079D-4734-AC49-6BC871E77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C1E07-8972-4747-9B6E-52F422664666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C47B0-8A5A-4B9C-B381-E5AC1FC3A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C4B55-0C65-438C-92B4-C3D8B4E3A14E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B45F-9D16-42DD-BC95-DC888AE85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EFFDA-6024-494F-907B-AD6F2C86FC89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B3468-1568-43F9-AA49-F4916A23B2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3667-4C13-4F44-9797-FF7E1D8806FF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48351-838F-4C97-B3E7-23B88B3C34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54385-AE5B-4C36-8BE8-5790963E07E3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AFA81-88AB-4EEF-B195-6BFD82E277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3906-9B9C-4259-8B55-D948FF344955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5D4C2-0491-4F07-9585-066C3EA2ED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6424-0357-43DC-9127-8A9DAC7070BC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5FA5B-F8A3-4ACE-AC52-94E0B6617A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4D4C8-42BB-4D19-A158-78A59EEC7ED0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BFD64-C5A7-4229-B863-622F407C1C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64FCE-77B6-4E81-92DF-587CC9B4012A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170D7-0D97-40B2-AFF4-2EFF5C1413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D6392-8718-43BB-BD3A-5C26E8A4645F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8BEF6-D84F-4A98-9360-4FAD8DDF2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BADD-CB07-43AC-9568-F52B87007F1E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FFF7A-6A90-45FC-970F-4CE3DDF03B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8C06A-6F27-4CEC-95FD-AAA65968C2A2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3B37-CC23-489B-AF46-8082816F92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AB354-C763-4BDA-BF60-DB745698650F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003F3-3FA3-444D-A8F2-C0B39A43B4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6450013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0013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2D1FA-8541-4BED-A9E3-87A58A13BA0E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B9894-2539-4824-8F62-33EF25392E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4825" y="301625"/>
            <a:ext cx="9064625" cy="1255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4825" y="1768475"/>
            <a:ext cx="4456113" cy="241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768475"/>
            <a:ext cx="4456112" cy="241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4825" y="4335463"/>
            <a:ext cx="4456113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3338" y="4335463"/>
            <a:ext cx="4456112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3834D-4492-4E10-9349-D9AFF9ED4861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22E7B-BBEF-4CA1-AE42-DD8D59CFF3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1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9064625" cy="1255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8475"/>
            <a:ext cx="4456113" cy="4983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768475"/>
            <a:ext cx="4456112" cy="241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335463"/>
            <a:ext cx="4456112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2069-90E0-478B-8353-A0538CAFA595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1CEFF-2B71-4808-96A3-0E87B4B58B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4825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338AC-AE4F-4611-821E-32E8741946C9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17E2E-C78D-489A-A234-B16D31FF8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13C7-5BB0-48EE-8510-507BAE0464DB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A0BD-8A10-4875-A689-B5E346A55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E829B-B21E-411A-851F-F293D6CD94BD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847F-A79F-4EBE-8E51-491FC1D79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00B5C-FCAA-409F-873A-97CFE75C6FA7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968D-BFB5-4B02-BC70-916FBA7F3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F8069-2B00-459A-BB2C-0C81B286D611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FBA53-42EB-42CD-98A6-C35CD30A32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tIns="2822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9E1C-CBAD-484B-9FAD-4B320EDC4BF2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88D07-1C88-49B0-B90C-3CE4D2D020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1625"/>
            <a:ext cx="9067800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/>
              <a:t>請按一下滑鼠，編輯標題文的格式。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8475"/>
            <a:ext cx="9067800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1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/>
              <a:t>請按滑鼠，編輯大綱文字格式。</a:t>
            </a:r>
          </a:p>
          <a:p>
            <a:pPr lvl="1"/>
            <a:r>
              <a:rPr lang="zh-TW" altLang="en-GB"/>
              <a:t>第二個大綱級</a:t>
            </a:r>
          </a:p>
          <a:p>
            <a:pPr lvl="2"/>
            <a:r>
              <a:rPr lang="zh-TW" altLang="en-GB"/>
              <a:t>第三個大綱級</a:t>
            </a:r>
          </a:p>
          <a:p>
            <a:pPr lvl="3"/>
            <a:r>
              <a:rPr lang="zh-TW" altLang="en-GB"/>
              <a:t>第四個大綱級</a:t>
            </a:r>
          </a:p>
          <a:p>
            <a:pPr lvl="4"/>
            <a:r>
              <a:rPr lang="zh-TW" altLang="en-GB"/>
              <a:t>第五個大綱級</a:t>
            </a:r>
          </a:p>
          <a:p>
            <a:pPr lvl="4"/>
            <a:r>
              <a:rPr lang="zh-TW" altLang="en-GB"/>
              <a:t>第六個大綱級</a:t>
            </a:r>
          </a:p>
          <a:p>
            <a:pPr lvl="4"/>
            <a:r>
              <a:rPr lang="zh-TW" altLang="en-GB"/>
              <a:t>第七個大綱級</a:t>
            </a:r>
          </a:p>
          <a:p>
            <a:pPr lvl="4"/>
            <a:r>
              <a:rPr lang="zh-TW" altLang="en-GB"/>
              <a:t>第八個大綱級</a:t>
            </a:r>
          </a:p>
          <a:p>
            <a:pPr lvl="4"/>
            <a:r>
              <a:rPr lang="zh-TW" altLang="en-GB"/>
              <a:t>第九個大綱級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4825" y="6886575"/>
            <a:ext cx="2344738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fld id="{CCB9EA93-F9CD-41AD-A4A3-D57766779466}" type="datetimeFigureOut">
              <a:rPr lang="zh-TW" altLang="en-US"/>
              <a:pPr>
                <a:defRPr/>
              </a:pPr>
              <a:t>2021/9/6</a:t>
            </a:fld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278DB816-8642-4714-A242-B53E8A4E1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68" r:id="rId1"/>
    <p:sldLayoutId id="2147489469" r:id="rId2"/>
    <p:sldLayoutId id="2147489470" r:id="rId3"/>
    <p:sldLayoutId id="2147489471" r:id="rId4"/>
    <p:sldLayoutId id="2147489472" r:id="rId5"/>
    <p:sldLayoutId id="2147489473" r:id="rId6"/>
    <p:sldLayoutId id="2147489474" r:id="rId7"/>
    <p:sldLayoutId id="2147489475" r:id="rId8"/>
    <p:sldLayoutId id="2147489476" r:id="rId9"/>
    <p:sldLayoutId id="2147489477" r:id="rId10"/>
    <p:sldLayoutId id="2147489478" r:id="rId11"/>
  </p:sldLayoutIdLst>
  <p:txStyles>
    <p:titleStyle>
      <a:lvl1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MingLiU" pitchFamily="49" charset="-120"/>
          <a:cs typeface="+mj-cs"/>
        </a:defRPr>
      </a:lvl1pPr>
      <a:lvl2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2pPr>
      <a:lvl3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3pPr>
      <a:lvl4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4pPr>
      <a:lvl5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latin typeface="+mn-lt"/>
          <a:ea typeface="MingLiU" pitchFamily="49" charset="-12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latin typeface="+mn-lt"/>
          <a:ea typeface="MingLiU" pitchFamily="49" charset="-120"/>
        </a:defRPr>
      </a:lvl2pPr>
      <a:lvl3pPr marL="1143000" indent="-230188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latin typeface="+mn-lt"/>
          <a:ea typeface="MingLiU" pitchFamily="49" charset="-120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latin typeface="+mn-lt"/>
          <a:ea typeface="MingLiU" pitchFamily="49" charset="-120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latin typeface="+mn-lt"/>
          <a:ea typeface="MingLiU" pitchFamily="49" charset="-12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1625"/>
            <a:ext cx="9067800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/>
              <a:t>請按一下滑鼠，編輯標題文的格式。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8475"/>
            <a:ext cx="9067800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1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/>
              <a:t>請按滑鼠，編輯大綱文字格式。</a:t>
            </a:r>
          </a:p>
          <a:p>
            <a:pPr lvl="1"/>
            <a:r>
              <a:rPr lang="zh-TW" altLang="en-GB"/>
              <a:t>第二個大綱級</a:t>
            </a:r>
          </a:p>
          <a:p>
            <a:pPr lvl="2"/>
            <a:r>
              <a:rPr lang="zh-TW" altLang="en-GB"/>
              <a:t>第三個大綱級</a:t>
            </a:r>
          </a:p>
          <a:p>
            <a:pPr lvl="3"/>
            <a:r>
              <a:rPr lang="zh-TW" altLang="en-GB"/>
              <a:t>第四個大綱級</a:t>
            </a:r>
          </a:p>
          <a:p>
            <a:pPr lvl="4"/>
            <a:r>
              <a:rPr lang="zh-TW" altLang="en-GB"/>
              <a:t>第五個大綱級</a:t>
            </a:r>
          </a:p>
          <a:p>
            <a:pPr lvl="4"/>
            <a:r>
              <a:rPr lang="zh-TW" altLang="en-GB"/>
              <a:t>第六個大綱級</a:t>
            </a:r>
          </a:p>
          <a:p>
            <a:pPr lvl="4"/>
            <a:r>
              <a:rPr lang="zh-TW" altLang="en-GB"/>
              <a:t>第七個大綱級</a:t>
            </a:r>
          </a:p>
          <a:p>
            <a:pPr lvl="4"/>
            <a:r>
              <a:rPr lang="zh-TW" altLang="en-GB"/>
              <a:t>第八個大綱級</a:t>
            </a:r>
          </a:p>
          <a:p>
            <a:pPr lvl="4"/>
            <a:r>
              <a:rPr lang="zh-TW" altLang="en-GB"/>
              <a:t>第九個大綱級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4825" y="6886575"/>
            <a:ext cx="2344738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fld id="{A6D9AB13-8646-4C66-91DA-7103EA535C20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414A8CDE-FFA4-43A7-823F-82EE597FF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79" r:id="rId1"/>
    <p:sldLayoutId id="2147489480" r:id="rId2"/>
    <p:sldLayoutId id="2147489481" r:id="rId3"/>
    <p:sldLayoutId id="2147489482" r:id="rId4"/>
    <p:sldLayoutId id="2147489483" r:id="rId5"/>
    <p:sldLayoutId id="2147489484" r:id="rId6"/>
    <p:sldLayoutId id="2147489485" r:id="rId7"/>
    <p:sldLayoutId id="2147489486" r:id="rId8"/>
    <p:sldLayoutId id="2147489487" r:id="rId9"/>
    <p:sldLayoutId id="2147489488" r:id="rId10"/>
    <p:sldLayoutId id="2147489489" r:id="rId11"/>
  </p:sldLayoutIdLst>
  <p:txStyles>
    <p:titleStyle>
      <a:lvl1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MingLiU" pitchFamily="49" charset="-120"/>
          <a:cs typeface="+mj-cs"/>
        </a:defRPr>
      </a:lvl1pPr>
      <a:lvl2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2pPr>
      <a:lvl3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3pPr>
      <a:lvl4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4pPr>
      <a:lvl5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latin typeface="+mn-lt"/>
          <a:ea typeface="MingLiU" pitchFamily="49" charset="-12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latin typeface="+mn-lt"/>
          <a:ea typeface="MingLiU" pitchFamily="49" charset="-120"/>
        </a:defRPr>
      </a:lvl2pPr>
      <a:lvl3pPr marL="1143000" indent="-230188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latin typeface="+mn-lt"/>
          <a:ea typeface="MingLiU" pitchFamily="49" charset="-120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latin typeface="+mn-lt"/>
          <a:ea typeface="MingLiU" pitchFamily="49" charset="-120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latin typeface="+mn-lt"/>
          <a:ea typeface="MingLiU" pitchFamily="49" charset="-12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1625"/>
            <a:ext cx="9064625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/>
              <a:t>請按一下滑鼠，編輯標題文的格式。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8475"/>
            <a:ext cx="9064625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/>
              <a:t>請按滑鼠，編輯大綱文字格式。</a:t>
            </a:r>
          </a:p>
          <a:p>
            <a:pPr lvl="1"/>
            <a:r>
              <a:rPr lang="zh-TW" altLang="en-GB"/>
              <a:t>第二個大綱級</a:t>
            </a:r>
          </a:p>
          <a:p>
            <a:pPr lvl="2"/>
            <a:r>
              <a:rPr lang="zh-TW" altLang="en-GB"/>
              <a:t>第三個大綱級</a:t>
            </a:r>
          </a:p>
          <a:p>
            <a:pPr lvl="3"/>
            <a:r>
              <a:rPr lang="zh-TW" altLang="en-GB"/>
              <a:t>第四個大綱級</a:t>
            </a:r>
          </a:p>
          <a:p>
            <a:pPr lvl="4"/>
            <a:r>
              <a:rPr lang="zh-TW" altLang="en-GB"/>
              <a:t>第五個大綱級</a:t>
            </a:r>
          </a:p>
          <a:p>
            <a:pPr lvl="4"/>
            <a:r>
              <a:rPr lang="zh-TW" altLang="en-GB"/>
              <a:t>第六個大綱級</a:t>
            </a:r>
          </a:p>
          <a:p>
            <a:pPr lvl="4"/>
            <a:r>
              <a:rPr lang="zh-TW" altLang="en-GB"/>
              <a:t>第七個大綱級</a:t>
            </a:r>
          </a:p>
          <a:p>
            <a:pPr lvl="4"/>
            <a:r>
              <a:rPr lang="zh-TW" altLang="en-GB"/>
              <a:t>第八個大綱級</a:t>
            </a:r>
          </a:p>
          <a:p>
            <a:pPr lvl="4"/>
            <a:r>
              <a:rPr lang="zh-TW" altLang="en-GB"/>
              <a:t>第九個大綱級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4825" y="6886575"/>
            <a:ext cx="2338388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B51CA6C-6165-461F-9E8C-F937966DD950}" type="datetimeFigureOut">
              <a:rPr lang="zh-TW" altLang="en-US"/>
              <a:pPr>
                <a:defRPr/>
              </a:pPr>
              <a:t>2021/9/6</a:t>
            </a:fld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1562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84E58F1-8DD4-40E0-A01F-485B23D949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90" r:id="rId1"/>
    <p:sldLayoutId id="2147489491" r:id="rId2"/>
    <p:sldLayoutId id="2147489492" r:id="rId3"/>
    <p:sldLayoutId id="2147489493" r:id="rId4"/>
    <p:sldLayoutId id="2147489494" r:id="rId5"/>
    <p:sldLayoutId id="2147489495" r:id="rId6"/>
    <p:sldLayoutId id="2147489496" r:id="rId7"/>
    <p:sldLayoutId id="2147489497" r:id="rId8"/>
    <p:sldLayoutId id="2147489498" r:id="rId9"/>
    <p:sldLayoutId id="2147489499" r:id="rId10"/>
    <p:sldLayoutId id="2147489500" r:id="rId11"/>
    <p:sldLayoutId id="2147489501" r:id="rId12"/>
    <p:sldLayoutId id="2147489502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MingLiU" pitchFamily="49" charset="-12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MingLiU" pitchFamily="49" charset="-12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latin typeface="+mn-lt"/>
          <a:ea typeface="MingLiU" pitchFamily="49" charset="-12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latin typeface="+mn-lt"/>
          <a:ea typeface="MingLiU" pitchFamily="49" charset="-120"/>
        </a:defRPr>
      </a:lvl2pPr>
      <a:lvl3pPr marL="1143000" indent="-230188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latin typeface="+mn-lt"/>
          <a:ea typeface="MingLiU" pitchFamily="49" charset="-120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latin typeface="+mn-lt"/>
          <a:ea typeface="MingLiU" pitchFamily="49" charset="-120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latin typeface="+mn-lt"/>
          <a:ea typeface="MingLiU" pitchFamily="49" charset="-12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0" y="539477"/>
            <a:ext cx="100806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3200" dirty="0">
                <a:solidFill>
                  <a:srgbClr val="FFFF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Broadsound Total Solutions </a:t>
            </a:r>
          </a:p>
          <a:p>
            <a:pPr algn="ctr">
              <a:defRPr/>
            </a:pPr>
            <a:r>
              <a:rPr lang="en-US" altLang="zh-TW" sz="3200" dirty="0">
                <a:solidFill>
                  <a:srgbClr val="FFFF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for Aftermarket of Ultrasound Transducers</a:t>
            </a:r>
          </a:p>
        </p:txBody>
      </p:sp>
      <p:sp>
        <p:nvSpPr>
          <p:cNvPr id="39941" name="Content Placeholder 2"/>
          <p:cNvSpPr>
            <a:spLocks noGrp="1"/>
          </p:cNvSpPr>
          <p:nvPr>
            <p:ph idx="1"/>
          </p:nvPr>
        </p:nvSpPr>
        <p:spPr>
          <a:xfrm>
            <a:off x="395795" y="2051645"/>
            <a:ext cx="9289032" cy="4176464"/>
          </a:xfrm>
        </p:spPr>
        <p:txBody>
          <a:bodyPr/>
          <a:lstStyle/>
          <a:p>
            <a:pPr marL="0" indent="0">
              <a:lnSpc>
                <a:spcPts val="3363"/>
              </a:lnSpc>
              <a:spcAft>
                <a:spcPct val="0"/>
              </a:spcAft>
              <a:buFont typeface="Times New Roman" pitchFamily="18" charset="0"/>
              <a:buNone/>
            </a:pPr>
            <a:r>
              <a:rPr lang="en-US" altLang="zh-TW" sz="2400" dirty="0">
                <a:solidFill>
                  <a:srgbClr val="FFFF0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1. Broadsound Ultrasound Replacement Transducer </a:t>
            </a:r>
          </a:p>
          <a:p>
            <a:pPr marL="403225" indent="0">
              <a:lnSpc>
                <a:spcPts val="3363"/>
              </a:lnSpc>
              <a:spcAft>
                <a:spcPct val="0"/>
              </a:spcAft>
              <a:buNone/>
            </a:pPr>
            <a:r>
              <a:rPr lang="en-US" altLang="zh-TW" sz="1800" dirty="0">
                <a:solidFill>
                  <a:srgbClr val="00B05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Manufactures replacements for 170+ models across major leading brands (CE</a:t>
            </a:r>
            <a:r>
              <a:rPr lang="en-US" altLang="zh-TW" sz="1400" dirty="0">
                <a:solidFill>
                  <a:srgbClr val="00B05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0197 </a:t>
            </a:r>
            <a:r>
              <a:rPr lang="en-US" altLang="zh-TW" sz="1800" dirty="0">
                <a:solidFill>
                  <a:srgbClr val="00B05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certificate)</a:t>
            </a:r>
          </a:p>
          <a:p>
            <a:pPr marL="0" indent="0">
              <a:lnSpc>
                <a:spcPts val="3363"/>
              </a:lnSpc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Calibri Light" pitchFamily="34" charset="0"/>
                <a:cs typeface="Calibri Light" pitchFamily="34" charset="0"/>
              </a:rPr>
              <a:t>2. Broadsound Ultrasound Transducers Repair Service</a:t>
            </a:r>
            <a:endParaRPr lang="en-US" altLang="zh-TW" sz="2000" dirty="0">
              <a:solidFill>
                <a:srgbClr val="FFFF00"/>
              </a:solidFill>
              <a:latin typeface="Calibri Light" pitchFamily="34" charset="0"/>
              <a:ea typeface="標楷體" pitchFamily="65" charset="-120"/>
              <a:cs typeface="Calibri Light" pitchFamily="34" charset="0"/>
            </a:endParaRPr>
          </a:p>
          <a:p>
            <a:pPr marL="0" indent="0">
              <a:lnSpc>
                <a:spcPts val="3363"/>
              </a:lnSpc>
              <a:spcAft>
                <a:spcPct val="0"/>
              </a:spcAft>
              <a:buClr>
                <a:srgbClr val="FFFF00"/>
              </a:buClr>
              <a:buNone/>
            </a:pPr>
            <a:r>
              <a:rPr lang="en-US" altLang="zh-TW" sz="1800" dirty="0">
                <a:solidFill>
                  <a:srgbClr val="FFFF0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      </a:t>
            </a:r>
            <a:r>
              <a:rPr lang="en-US" altLang="zh-TW" sz="1800" dirty="0">
                <a:solidFill>
                  <a:srgbClr val="00B05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Capable of repairing 280+ models across major leading brands</a:t>
            </a:r>
          </a:p>
          <a:p>
            <a:pPr marL="0" indent="0">
              <a:lnSpc>
                <a:spcPts val="3363"/>
              </a:lnSpc>
              <a:spcAft>
                <a:spcPct val="0"/>
              </a:spcAft>
              <a:buClr>
                <a:srgbClr val="FFFF00"/>
              </a:buClr>
              <a:buNone/>
            </a:pPr>
            <a:r>
              <a:rPr lang="en-US" altLang="zh-TW" sz="2400" dirty="0">
                <a:solidFill>
                  <a:srgbClr val="FFFF0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3. Broadsound </a:t>
            </a:r>
            <a:r>
              <a:rPr lang="en-US" altLang="zh-TW" sz="2400" dirty="0" err="1">
                <a:solidFill>
                  <a:srgbClr val="FFFF0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ProCheck</a:t>
            </a:r>
            <a:r>
              <a:rPr lang="en-US" altLang="zh-TW" sz="2400" dirty="0">
                <a:solidFill>
                  <a:srgbClr val="FFFF0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 Ultrasound Transducers Analysis System (UTAS)</a:t>
            </a:r>
          </a:p>
          <a:p>
            <a:pPr marL="0" indent="0">
              <a:lnSpc>
                <a:spcPts val="3363"/>
              </a:lnSpc>
              <a:spcAft>
                <a:spcPct val="0"/>
              </a:spcAft>
              <a:buClr>
                <a:srgbClr val="FFFF00"/>
              </a:buClr>
              <a:buNone/>
            </a:pPr>
            <a:r>
              <a:rPr lang="en-US" altLang="zh-TW" sz="2000" i="1" dirty="0">
                <a:solidFill>
                  <a:srgbClr val="FFFF0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     </a:t>
            </a:r>
            <a:r>
              <a:rPr lang="en-US" altLang="zh-TW" sz="1800" dirty="0">
                <a:solidFill>
                  <a:srgbClr val="00B05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In-house, on-site, and real-time ultrasound transducer specialty measurement instrument (CE)</a:t>
            </a:r>
          </a:p>
          <a:p>
            <a:pPr marL="0" indent="0">
              <a:lnSpc>
                <a:spcPts val="3363"/>
              </a:lnSpc>
              <a:spcAft>
                <a:spcPct val="0"/>
              </a:spcAft>
              <a:buClr>
                <a:srgbClr val="FFFF00"/>
              </a:buClr>
              <a:buNone/>
            </a:pPr>
            <a:r>
              <a:rPr lang="en-US" altLang="zh-TW" sz="2400" dirty="0">
                <a:solidFill>
                  <a:srgbClr val="FFFF0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4. Broadsound Acoustic Module Packs</a:t>
            </a:r>
          </a:p>
          <a:p>
            <a:pPr marL="0" indent="0">
              <a:lnSpc>
                <a:spcPts val="3363"/>
              </a:lnSpc>
              <a:spcAft>
                <a:spcPct val="0"/>
              </a:spcAft>
              <a:buClr>
                <a:srgbClr val="FFFF00"/>
              </a:buClr>
              <a:buNone/>
            </a:pPr>
            <a:r>
              <a:rPr lang="en-US" altLang="zh-TW" sz="2000" dirty="0">
                <a:solidFill>
                  <a:srgbClr val="FFFF0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     </a:t>
            </a:r>
            <a:r>
              <a:rPr lang="en-US" altLang="zh-TW" sz="1800" dirty="0">
                <a:solidFill>
                  <a:srgbClr val="00B050"/>
                </a:solidFill>
                <a:latin typeface="Calibri Light" pitchFamily="34" charset="0"/>
                <a:ea typeface="標楷體" pitchFamily="65" charset="-120"/>
                <a:cs typeface="Calibri Light" pitchFamily="34" charset="0"/>
              </a:rPr>
              <a:t>Key components for manufacturing and repairing ultrasound transducers</a:t>
            </a:r>
          </a:p>
          <a:p>
            <a:pPr marL="0" indent="0">
              <a:lnSpc>
                <a:spcPct val="150000"/>
              </a:lnSpc>
              <a:buFont typeface="Times New Roman" pitchFamily="18" charset="0"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s011">
  <a:themeElements>
    <a:clrScheme name="bs0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s011">
      <a:majorFont>
        <a:latin typeface="Arial"/>
        <a:ea typeface="MingLiU"/>
        <a:cs typeface=""/>
      </a:majorFont>
      <a:minorFont>
        <a:latin typeface="Arial"/>
        <a:ea typeface="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ngLiU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ngLiU" pitchFamily="49" charset="-120"/>
          </a:defRPr>
        </a:defPPr>
      </a:lstStyle>
    </a:lnDef>
  </a:objectDefaults>
  <a:extraClrSchemeLst>
    <a:extraClrScheme>
      <a:clrScheme name="bs0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0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0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0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0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0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0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Arial"/>
        <a:ea typeface="MingLiU"/>
        <a:cs typeface=""/>
      </a:majorFont>
      <a:minorFont>
        <a:latin typeface="Arial"/>
        <a:ea typeface="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ngLiU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ngLiU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009-09-22_bs1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ngLiU"/>
        <a:cs typeface=""/>
      </a:majorFont>
      <a:minorFont>
        <a:latin typeface="Arial"/>
        <a:ea typeface="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ngLiU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ngLiU" pitchFamily="49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bs011</Template>
  <TotalTime>21462</TotalTime>
  <Words>94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StarSymbol</vt:lpstr>
      <vt:lpstr>Arial</vt:lpstr>
      <vt:lpstr>Calibri</vt:lpstr>
      <vt:lpstr>Calibri Light</vt:lpstr>
      <vt:lpstr>Times New Roman</vt:lpstr>
      <vt:lpstr>bs011</vt:lpstr>
      <vt:lpstr>預設簡報設計</vt:lpstr>
      <vt:lpstr>2009-09-22_bs13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ywyuan</dc:creator>
  <cp:lastModifiedBy>nick</cp:lastModifiedBy>
  <cp:revision>1285</cp:revision>
  <dcterms:modified xsi:type="dcterms:W3CDTF">2021-09-06T02:42:30Z</dcterms:modified>
</cp:coreProperties>
</file>